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e03f82c9f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e03f82c9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e03f82c9f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e03f82c9f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e03f82c9f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e03f82c9f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e03f82c9f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e03f82c9f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e03f82c9f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e03f82c9f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e03f82c9f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e03f82c9f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e03f82c9f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e03f82c9f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e03f82c9f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e03f82c9f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3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3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2" name="Google Shape;182;p3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" name="Google Shape;223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hyperlink" Target="https://docs.aws.amazon.com/IAM/latest/UserGuide/access_policies.html#access_policies-js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aws.amazon.com/service-authorization/latest/reference/list_awsidentityandaccessmanagementiam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8"/>
          <p:cNvSpPr txBox="1"/>
          <p:nvPr>
            <p:ph type="title"/>
          </p:nvPr>
        </p:nvSpPr>
        <p:spPr>
          <a:xfrm>
            <a:off x="90225" y="0"/>
            <a:ext cx="75648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AND ACCESS MANAGEMENT ( IAM )</a:t>
            </a:r>
            <a:endParaRPr/>
          </a:p>
        </p:txBody>
      </p:sp>
      <p:sp>
        <p:nvSpPr>
          <p:cNvPr id="235" name="Google Shape;235;p48"/>
          <p:cNvSpPr txBox="1"/>
          <p:nvPr>
            <p:ph idx="1" type="body"/>
          </p:nvPr>
        </p:nvSpPr>
        <p:spPr>
          <a:xfrm>
            <a:off x="43900" y="611225"/>
            <a:ext cx="8066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AWS Console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8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" name="Google Shape;237;p48"/>
          <p:cNvSpPr txBox="1"/>
          <p:nvPr/>
        </p:nvSpPr>
        <p:spPr>
          <a:xfrm>
            <a:off x="43900" y="992600"/>
            <a:ext cx="84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Root User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48"/>
          <p:cNvSpPr txBox="1"/>
          <p:nvPr/>
        </p:nvSpPr>
        <p:spPr>
          <a:xfrm>
            <a:off x="43900" y="1454300"/>
            <a:ext cx="84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User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48"/>
          <p:cNvSpPr txBox="1"/>
          <p:nvPr/>
        </p:nvSpPr>
        <p:spPr>
          <a:xfrm>
            <a:off x="43900" y="1916000"/>
            <a:ext cx="84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AWS Access Methods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48"/>
          <p:cNvSpPr txBox="1"/>
          <p:nvPr/>
        </p:nvSpPr>
        <p:spPr>
          <a:xfrm>
            <a:off x="43900" y="2442400"/>
            <a:ext cx="84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Group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48"/>
          <p:cNvSpPr txBox="1"/>
          <p:nvPr/>
        </p:nvSpPr>
        <p:spPr>
          <a:xfrm>
            <a:off x="43900" y="2968800"/>
            <a:ext cx="84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Policy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48"/>
          <p:cNvSpPr txBox="1"/>
          <p:nvPr/>
        </p:nvSpPr>
        <p:spPr>
          <a:xfrm>
            <a:off x="43900" y="3495200"/>
            <a:ext cx="84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Role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>
            <p:ph type="title"/>
          </p:nvPr>
        </p:nvSpPr>
        <p:spPr>
          <a:xfrm>
            <a:off x="6225" y="0"/>
            <a:ext cx="91002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AWS ROOT USER, IAM USER AND IAM GROUP </a:t>
            </a:r>
            <a:endParaRPr/>
          </a:p>
        </p:txBody>
      </p:sp>
      <p:sp>
        <p:nvSpPr>
          <p:cNvPr id="248" name="Google Shape;248;p49"/>
          <p:cNvSpPr txBox="1"/>
          <p:nvPr/>
        </p:nvSpPr>
        <p:spPr>
          <a:xfrm>
            <a:off x="43900" y="509175"/>
            <a:ext cx="84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AWS 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Root user is the user used to create the AWS account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49"/>
          <p:cNvSpPr txBox="1"/>
          <p:nvPr/>
        </p:nvSpPr>
        <p:spPr>
          <a:xfrm>
            <a:off x="43900" y="879125"/>
            <a:ext cx="84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The Root user 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has permission to do everything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3900" y="1340825"/>
            <a:ext cx="910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user is the individual user we create to access an AWS account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users lack permission by default when they are created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49"/>
          <p:cNvSpPr txBox="1"/>
          <p:nvPr/>
        </p:nvSpPr>
        <p:spPr>
          <a:xfrm>
            <a:off x="43900" y="2079725"/>
            <a:ext cx="901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AWS Recommended not to use the Root user for administrative tasks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Create an IAM user instead and give the user the permission to conduct administrative tasks instead.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49"/>
          <p:cNvSpPr txBox="1"/>
          <p:nvPr/>
        </p:nvSpPr>
        <p:spPr>
          <a:xfrm>
            <a:off x="43900" y="3095525"/>
            <a:ext cx="8862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Group is a collection of IAM users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You simply create IAM group, add users that are related in functions to the same group for easy access management.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Creating 40 users and applying 40 permission to each is stressful than putting all in a group and apply 1 access to that group, which everyone will inherit, because they shared the same group.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>
            <p:ph type="title"/>
          </p:nvPr>
        </p:nvSpPr>
        <p:spPr>
          <a:xfrm>
            <a:off x="90225" y="0"/>
            <a:ext cx="75648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ACCESS AWS ?</a:t>
            </a:r>
            <a:endParaRPr/>
          </a:p>
        </p:txBody>
      </p:sp>
      <p:sp>
        <p:nvSpPr>
          <p:cNvPr id="258" name="Google Shape;258;p50"/>
          <p:cNvSpPr txBox="1"/>
          <p:nvPr/>
        </p:nvSpPr>
        <p:spPr>
          <a:xfrm>
            <a:off x="43900" y="585250"/>
            <a:ext cx="841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AWS Console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is valid mostly for human use case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require username and password as authentication means.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0"/>
          <p:cNvSpPr txBox="1"/>
          <p:nvPr/>
        </p:nvSpPr>
        <p:spPr>
          <a:xfrm>
            <a:off x="43900" y="1539075"/>
            <a:ext cx="841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Programmatically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is mostly used by human and applications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access mode can be via your CLI/Terminal or via your codes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50"/>
          <p:cNvSpPr txBox="1"/>
          <p:nvPr/>
        </p:nvSpPr>
        <p:spPr>
          <a:xfrm>
            <a:off x="43900" y="2687374"/>
            <a:ext cx="910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Programmatic access require aws CLI installed and a Valid Access Key and Secret Key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Keys are used to identify who you are 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0"/>
          <p:cNvSpPr txBox="1"/>
          <p:nvPr/>
        </p:nvSpPr>
        <p:spPr>
          <a:xfrm>
            <a:off x="43900" y="3823725"/>
            <a:ext cx="901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To access 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programmatically …..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You simply create an IAM user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Create an Access Key and Secret Key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 txBox="1"/>
          <p:nvPr>
            <p:ph type="title"/>
          </p:nvPr>
        </p:nvSpPr>
        <p:spPr>
          <a:xfrm>
            <a:off x="90225" y="0"/>
            <a:ext cx="8544300" cy="11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DEEP BREATH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DEMONSTRATE WHAT WE SAID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1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8" name="Google Shape;268;p51" title="Hammaya Relaxed GIF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075" y="87825"/>
            <a:ext cx="2867925" cy="21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1"/>
          <p:cNvSpPr txBox="1"/>
          <p:nvPr/>
        </p:nvSpPr>
        <p:spPr>
          <a:xfrm>
            <a:off x="90225" y="1208450"/>
            <a:ext cx="7701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Login using Root User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Dashboard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Create IAM user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Create IAM group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Create IAM Access Key and Secret Key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Add an IAM User to an IAM Group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type="title"/>
          </p:nvPr>
        </p:nvSpPr>
        <p:spPr>
          <a:xfrm>
            <a:off x="90225" y="0"/>
            <a:ext cx="75648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IAM POLICY IN AWS</a:t>
            </a:r>
            <a:endParaRPr/>
          </a:p>
        </p:txBody>
      </p:sp>
      <p:sp>
        <p:nvSpPr>
          <p:cNvPr id="275" name="Google Shape;275;p52"/>
          <p:cNvSpPr txBox="1"/>
          <p:nvPr/>
        </p:nvSpPr>
        <p:spPr>
          <a:xfrm>
            <a:off x="43900" y="585250"/>
            <a:ext cx="756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What is an </a:t>
            </a: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Policy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is a </a:t>
            </a: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JSON/PYTHON DICTIONARY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like document that contain statement that define the permission for an IAM entity e.g IAM user.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43900" y="1835575"/>
            <a:ext cx="841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We have 2 types of </a:t>
            </a: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Policy</a:t>
            </a:r>
            <a:endParaRPr b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AWS Managed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- Policy already created by AWS for us to use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Customer Managed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- Policy created by us from scratch.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2"/>
          <p:cNvSpPr txBox="1"/>
          <p:nvPr/>
        </p:nvSpPr>
        <p:spPr>
          <a:xfrm>
            <a:off x="43900" y="3028750"/>
            <a:ext cx="841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You will most likely create your own policy 95 Percent of the time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There is no way out of not understanding IAM Policy 🤣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/>
          <p:nvPr>
            <p:ph type="title"/>
          </p:nvPr>
        </p:nvSpPr>
        <p:spPr>
          <a:xfrm>
            <a:off x="90225" y="0"/>
            <a:ext cx="75648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HAVE A FIRST LOOK OF AN IAM POLICY</a:t>
            </a:r>
            <a:endParaRPr/>
          </a:p>
        </p:txBody>
      </p:sp>
      <p:sp>
        <p:nvSpPr>
          <p:cNvPr id="283" name="Google Shape;283;p53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84" name="Google Shape;2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9600"/>
            <a:ext cx="3895900" cy="326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000" y="589600"/>
            <a:ext cx="4588178" cy="326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3"/>
          <p:cNvSpPr txBox="1"/>
          <p:nvPr/>
        </p:nvSpPr>
        <p:spPr>
          <a:xfrm>
            <a:off x="0" y="3922000"/>
            <a:ext cx="775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AWS REFERENCE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https://docs.aws.amazon.com/IAM/latest/UserGuide/access_policies.html#access_policies-json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 txBox="1"/>
          <p:nvPr>
            <p:ph type="title"/>
          </p:nvPr>
        </p:nvSpPr>
        <p:spPr>
          <a:xfrm>
            <a:off x="90225" y="0"/>
            <a:ext cx="83073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UNDERSTAND THE POLICY PARAMETERS</a:t>
            </a:r>
            <a:endParaRPr/>
          </a:p>
        </p:txBody>
      </p:sp>
      <p:sp>
        <p:nvSpPr>
          <p:cNvPr id="292" name="Google Shape;292;p54"/>
          <p:cNvSpPr txBox="1"/>
          <p:nvPr>
            <p:ph idx="1" type="body"/>
          </p:nvPr>
        </p:nvSpPr>
        <p:spPr>
          <a:xfrm>
            <a:off x="43900" y="611225"/>
            <a:ext cx="8066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Version</a:t>
            </a: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- It’s the Version of the policy JSON pretty much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4"/>
          <p:cNvSpPr txBox="1"/>
          <p:nvPr/>
        </p:nvSpPr>
        <p:spPr>
          <a:xfrm>
            <a:off x="43900" y="992600"/>
            <a:ext cx="84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Statement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- Container for the actual instruction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54"/>
          <p:cNvSpPr txBox="1"/>
          <p:nvPr/>
        </p:nvSpPr>
        <p:spPr>
          <a:xfrm>
            <a:off x="43900" y="1454300"/>
            <a:ext cx="841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Sid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- A unique for a statement, since the statement can be a list of statements 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43900" y="2061388"/>
            <a:ext cx="841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Effect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- This indicate 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whether to allow or deny. Possible values is </a:t>
            </a: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Allow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Deny.</a:t>
            </a:r>
            <a:endParaRPr b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43900" y="2873000"/>
            <a:ext cx="84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Principal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- Optional field, out of the scope of this class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54"/>
          <p:cNvSpPr txBox="1"/>
          <p:nvPr/>
        </p:nvSpPr>
        <p:spPr>
          <a:xfrm>
            <a:off x="43900" y="3407400"/>
            <a:ext cx="841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Action - 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is a list of actions that the policy Allow or Deny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All AWS Action Reference is 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54"/>
          <p:cNvSpPr txBox="1"/>
          <p:nvPr/>
        </p:nvSpPr>
        <p:spPr>
          <a:xfrm>
            <a:off x="43900" y="4146300"/>
            <a:ext cx="84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Condition</a:t>
            </a: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- Optional, out of the scope of this class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>
            <p:ph type="title"/>
          </p:nvPr>
        </p:nvSpPr>
        <p:spPr>
          <a:xfrm>
            <a:off x="90225" y="0"/>
            <a:ext cx="75648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THROUGH THE IAM POLICY IN THE AWS CONSOLE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